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znak&#10;&#10;Opis wygenerowany automatycznie">
            <a:extLst>
              <a:ext uri="{FF2B5EF4-FFF2-40B4-BE49-F238E27FC236}">
                <a16:creationId xmlns:a16="http://schemas.microsoft.com/office/drawing/2014/main" id="{DDD95A32-C6D2-4863-B2BA-A5C86C82F2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697" y="0"/>
            <a:ext cx="4848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9B3A6456-0E02-4C93-B20A-796C6FE8A3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2552" y="1985445"/>
            <a:ext cx="4536504" cy="4838819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4FCC3D82-E411-483C-A733-F3ED8F2F18FE}"/>
              </a:ext>
            </a:extLst>
          </p:cNvPr>
          <p:cNvSpPr/>
          <p:nvPr/>
        </p:nvSpPr>
        <p:spPr>
          <a:xfrm>
            <a:off x="611560" y="332656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200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endParaRPr lang="pl-PL" sz="1200" dirty="0">
              <a:latin typeface="Source Sans Pro" panose="020B0503030403020204" pitchFamily="34" charset="0"/>
            </a:endParaRPr>
          </a:p>
          <a:p>
            <a:pPr algn="ctr"/>
            <a:r>
              <a:rPr lang="pl-PL" sz="1200" dirty="0">
                <a:latin typeface="Source Sans Pro" panose="020B0503030403020204" pitchFamily="34" charset="0"/>
              </a:rPr>
              <a:t> </a:t>
            </a:r>
            <a:r>
              <a:rPr lang="pl-PL" b="1" dirty="0">
                <a:latin typeface="Source Sans Pro" panose="020B0503030403020204" pitchFamily="34" charset="0"/>
              </a:rPr>
              <a:t>Savoir-vivre wobec osób z niepełnosprawnością</a:t>
            </a:r>
          </a:p>
          <a:p>
            <a:pPr algn="ctr"/>
            <a:r>
              <a:rPr lang="pl-PL" b="1" dirty="0">
                <a:latin typeface="Source Sans Pro" panose="020B0503030403020204" pitchFamily="34" charset="0"/>
              </a:rPr>
              <a:t>( obrazy z poradnika Savoir- vivre wobec niepełnosprawności wydanego przez Stowarzyszenie Przyjaciół Integracji</a:t>
            </a: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4392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F75C8F4-3B7B-4BFC-9CAC-A85D8A92A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704" y="0"/>
            <a:ext cx="4672591" cy="4797152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1A1350E-2F87-4879-BCC8-7E8885FC11DA}"/>
              </a:ext>
            </a:extLst>
          </p:cNvPr>
          <p:cNvSpPr txBox="1"/>
          <p:nvPr/>
        </p:nvSpPr>
        <p:spPr>
          <a:xfrm>
            <a:off x="899592" y="522920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Dziecko z wadami wrodzonymi (np. z zespołem Downa) może przyjść na świat w każdej rodzinie.</a:t>
            </a:r>
          </a:p>
        </p:txBody>
      </p:sp>
    </p:spTree>
    <p:extLst>
      <p:ext uri="{BB962C8B-B14F-4D97-AF65-F5344CB8AC3E}">
        <p14:creationId xmlns:p14="http://schemas.microsoft.com/office/powerpoint/2010/main" val="1955739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819223-ED00-41A6-BC65-B95640191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Niepełnosprawność nie jest żadną barierą w miłości.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AC0DB1BE-3F24-426D-B658-F10425449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9731" y="1772816"/>
            <a:ext cx="482453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68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5ED062-3AA8-41C9-A141-63B0FBF9F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Bądź cierpliwy i wyrozumiały – osoba z niepełnosprawnością potrzebuje niekiedy więcej czasu, aby coś zrobić.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BA8CA06B-4004-43E5-B364-30678E42B2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5816" y="1844824"/>
            <a:ext cx="463819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60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087E23-455D-4E23-BF9D-4AE4B55FF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Zapytaj, czy możesz pomóc i w jaki sposób?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AB17D33E-679F-446E-85E3-503A4E627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704" y="1628800"/>
            <a:ext cx="511256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65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380B13-20D0-4718-AE36-D1CEB97EC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66EBCA-570F-4731-8094-92B31E3F2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i="1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pl-PL" b="1" i="1" dirty="0">
                <a:latin typeface="Century Schoolbook" panose="02040604050505020304" pitchFamily="18" charset="0"/>
              </a:rPr>
              <a:t>„ Być człowiekiem znaczy współdoznawać i współcierpieć z innymi” A. Schweitzer</a:t>
            </a:r>
          </a:p>
          <a:p>
            <a:endParaRPr lang="pl-PL" b="1" i="1" dirty="0">
              <a:latin typeface="Century Schoolbook" panose="02040604050505020304" pitchFamily="18" charset="0"/>
            </a:endParaRPr>
          </a:p>
          <a:p>
            <a:pPr marL="0" indent="0" algn="r">
              <a:buNone/>
            </a:pPr>
            <a:endParaRPr lang="pl-PL" i="1" dirty="0">
              <a:latin typeface="Century Schoolbook" panose="02040604050505020304" pitchFamily="18" charset="0"/>
            </a:endParaRPr>
          </a:p>
          <a:p>
            <a:pPr marL="0" indent="0" algn="r">
              <a:buNone/>
            </a:pPr>
            <a:r>
              <a:rPr lang="pl-PL" i="1" dirty="0">
                <a:latin typeface="Century Schoolbook" panose="02040604050505020304" pitchFamily="18" charset="0"/>
              </a:rPr>
              <a:t> pedagog szkolny </a:t>
            </a:r>
          </a:p>
          <a:p>
            <a:pPr marL="0" indent="0" algn="r">
              <a:buNone/>
            </a:pPr>
            <a:r>
              <a:rPr lang="pl-PL" i="1" dirty="0">
                <a:latin typeface="Century Schoolbook" panose="02040604050505020304" pitchFamily="18" charset="0"/>
              </a:rPr>
              <a:t>Magdalena Rozmus- Urbaniak</a:t>
            </a:r>
          </a:p>
        </p:txBody>
      </p:sp>
    </p:spTree>
    <p:extLst>
      <p:ext uri="{BB962C8B-B14F-4D97-AF65-F5344CB8AC3E}">
        <p14:creationId xmlns:p14="http://schemas.microsoft.com/office/powerpoint/2010/main" val="374254558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92</Words>
  <Application>Microsoft Office PowerPoint</Application>
  <PresentationFormat>Pokaz na ekranie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Schoolbook</vt:lpstr>
      <vt:lpstr>Source Sans Pro</vt:lpstr>
      <vt:lpstr>Motyw pakietu Office</vt:lpstr>
      <vt:lpstr>Prezentacja programu PowerPoint</vt:lpstr>
      <vt:lpstr>Prezentacja programu PowerPoint</vt:lpstr>
      <vt:lpstr>Prezentacja programu PowerPoint</vt:lpstr>
      <vt:lpstr>Niepełnosprawność nie jest żadną barierą w miłości.</vt:lpstr>
      <vt:lpstr>Bądź cierpliwy i wyrozumiały – osoba z niepełnosprawnością potrzebuje niekiedy więcej czasu, aby coś zrobić.</vt:lpstr>
      <vt:lpstr>Zapytaj, czy możesz pomóc i w jaki sposób?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Magdalena Rozmus Urbaniak</dc:creator>
  <cp:lastModifiedBy>Magdalena Rozmus Urbaniak</cp:lastModifiedBy>
  <cp:revision>3</cp:revision>
  <dcterms:created xsi:type="dcterms:W3CDTF">2020-05-04T21:16:49Z</dcterms:created>
  <dcterms:modified xsi:type="dcterms:W3CDTF">2020-05-04T21:37:43Z</dcterms:modified>
</cp:coreProperties>
</file>